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9033-BD2C-4DBF-B351-3F2C066488FF}" type="datetimeFigureOut">
              <a:rPr lang="nl-NL" smtClean="0"/>
              <a:t>9-12-2012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0AAED-B303-443C-830C-97B60E56C0BE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</a:t>
            </a:r>
            <a:r>
              <a:rPr kumimoji="0" lang="nl-N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nombres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Ondertitel 4"/>
          <p:cNvSpPr txBox="1">
            <a:spLocks/>
          </p:cNvSpPr>
          <p:nvPr/>
        </p:nvSpPr>
        <p:spPr>
          <a:xfrm>
            <a:off x="683568" y="1484784"/>
            <a:ext cx="7776864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u="sng" dirty="0" smtClean="0"/>
              <a:t>tientallen</a:t>
            </a:r>
          </a:p>
          <a:p>
            <a:pPr>
              <a:buNone/>
            </a:pPr>
            <a:endParaRPr lang="nl-NL" sz="3200" u="sng" dirty="0" smtClean="0"/>
          </a:p>
          <a:p>
            <a:pPr>
              <a:buNone/>
            </a:pPr>
            <a:r>
              <a:rPr lang="nl-NL" sz="3200" dirty="0" smtClean="0"/>
              <a:t>10</a:t>
            </a:r>
            <a:r>
              <a:rPr lang="nl-NL" sz="3200" dirty="0" smtClean="0"/>
              <a:t>		</a:t>
            </a:r>
            <a:r>
              <a:rPr lang="nl-NL" sz="3200" dirty="0" err="1" smtClean="0">
                <a:solidFill>
                  <a:srgbClr val="FF0000"/>
                </a:solidFill>
              </a:rPr>
              <a:t>dix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20		</a:t>
            </a:r>
            <a:r>
              <a:rPr lang="nl-NL" sz="3200" dirty="0" err="1" smtClean="0">
                <a:solidFill>
                  <a:srgbClr val="FF0000"/>
                </a:solidFill>
              </a:rPr>
              <a:t>vingt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30		</a:t>
            </a:r>
            <a:r>
              <a:rPr lang="nl-NL" sz="3200" dirty="0" err="1" smtClean="0">
                <a:solidFill>
                  <a:srgbClr val="FF0000"/>
                </a:solidFill>
              </a:rPr>
              <a:t>trente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40		</a:t>
            </a:r>
            <a:r>
              <a:rPr lang="nl-NL" sz="3200" dirty="0" err="1" smtClean="0">
                <a:solidFill>
                  <a:srgbClr val="FF0000"/>
                </a:solidFill>
              </a:rPr>
              <a:t>quarante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50		</a:t>
            </a:r>
            <a:r>
              <a:rPr lang="nl-NL" sz="3200" dirty="0" err="1" smtClean="0">
                <a:solidFill>
                  <a:srgbClr val="FF0000"/>
                </a:solidFill>
              </a:rPr>
              <a:t>cinquante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60		</a:t>
            </a:r>
            <a:r>
              <a:rPr lang="nl-NL" sz="3200" dirty="0" err="1" smtClean="0">
                <a:solidFill>
                  <a:srgbClr val="FF0000"/>
                </a:solidFill>
              </a:rPr>
              <a:t>soixante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/>
          </a:p>
          <a:p>
            <a:pPr>
              <a:buNone/>
            </a:pPr>
            <a:endParaRPr lang="nl-NL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nl-NL" sz="3200" dirty="0" smtClean="0"/>
              <a:t>21</a:t>
            </a:r>
            <a:r>
              <a:rPr lang="nl-NL" sz="3200" dirty="0" smtClean="0"/>
              <a:t>		</a:t>
            </a:r>
            <a:r>
              <a:rPr lang="nl-NL" sz="3200" dirty="0" err="1" smtClean="0">
                <a:solidFill>
                  <a:srgbClr val="FF0000"/>
                </a:solidFill>
              </a:rPr>
              <a:t>vingt</a:t>
            </a:r>
            <a:r>
              <a:rPr lang="nl-NL" sz="3200" dirty="0" smtClean="0">
                <a:solidFill>
                  <a:srgbClr val="FF0000"/>
                </a:solidFill>
              </a:rPr>
              <a:t> et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31</a:t>
            </a:r>
            <a:r>
              <a:rPr lang="nl-NL" sz="3200" dirty="0" smtClean="0">
                <a:solidFill>
                  <a:srgbClr val="00B050"/>
                </a:solidFill>
              </a:rPr>
              <a:t>		</a:t>
            </a:r>
            <a:r>
              <a:rPr lang="nl-NL" sz="3200" dirty="0" err="1" smtClean="0">
                <a:solidFill>
                  <a:srgbClr val="FF0000"/>
                </a:solidFill>
              </a:rPr>
              <a:t>trente</a:t>
            </a:r>
            <a:r>
              <a:rPr lang="nl-NL" sz="3200" dirty="0" smtClean="0">
                <a:solidFill>
                  <a:srgbClr val="FF0000"/>
                </a:solidFill>
              </a:rPr>
              <a:t> et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41		</a:t>
            </a:r>
            <a:r>
              <a:rPr lang="nl-NL" sz="3200" dirty="0" err="1" smtClean="0">
                <a:solidFill>
                  <a:srgbClr val="FF0000"/>
                </a:solidFill>
              </a:rPr>
              <a:t>quarante</a:t>
            </a:r>
            <a:r>
              <a:rPr lang="nl-NL" sz="3200" dirty="0" smtClean="0">
                <a:solidFill>
                  <a:srgbClr val="FF0000"/>
                </a:solidFill>
              </a:rPr>
              <a:t> et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51		</a:t>
            </a:r>
            <a:r>
              <a:rPr lang="nl-NL" sz="3200" dirty="0" err="1" smtClean="0">
                <a:solidFill>
                  <a:srgbClr val="FF0000"/>
                </a:solidFill>
              </a:rPr>
              <a:t>cinquante</a:t>
            </a:r>
            <a:r>
              <a:rPr lang="nl-NL" sz="3200" dirty="0" smtClean="0">
                <a:solidFill>
                  <a:srgbClr val="FF0000"/>
                </a:solidFill>
              </a:rPr>
              <a:t> et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200" dirty="0" smtClean="0"/>
              <a:t>61		</a:t>
            </a:r>
            <a:r>
              <a:rPr lang="nl-NL" sz="3200" dirty="0" err="1" smtClean="0">
                <a:solidFill>
                  <a:srgbClr val="FF0000"/>
                </a:solidFill>
              </a:rPr>
              <a:t>soixante</a:t>
            </a:r>
            <a:r>
              <a:rPr lang="nl-NL" sz="3200" dirty="0" smtClean="0">
                <a:solidFill>
                  <a:srgbClr val="FF0000"/>
                </a:solidFill>
              </a:rPr>
              <a:t> et </a:t>
            </a:r>
            <a:r>
              <a:rPr lang="nl-NL" sz="3200" dirty="0" err="1" smtClean="0">
                <a:solidFill>
                  <a:srgbClr val="FF0000"/>
                </a:solidFill>
              </a:rPr>
              <a:t>un</a:t>
            </a:r>
            <a:endParaRPr lang="nl-NL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endParaRPr lang="nl-NL" sz="3200" dirty="0" smtClean="0"/>
          </a:p>
          <a:p>
            <a:pPr>
              <a:buNone/>
            </a:pPr>
            <a:r>
              <a:rPr lang="nl-NL" sz="3200" dirty="0" smtClean="0"/>
              <a:t>Dus: bij 21, 31, </a:t>
            </a:r>
            <a:r>
              <a:rPr lang="nl-NL" sz="3200" dirty="0" err="1" smtClean="0"/>
              <a:t>enz</a:t>
            </a:r>
            <a:r>
              <a:rPr lang="nl-NL" sz="3200" dirty="0" smtClean="0"/>
              <a:t>… krijg je drie woorden:</a:t>
            </a:r>
          </a:p>
          <a:p>
            <a:pPr>
              <a:buNone/>
            </a:pPr>
            <a:endParaRPr lang="nl-NL" sz="3200" dirty="0"/>
          </a:p>
          <a:p>
            <a:pPr>
              <a:buNone/>
            </a:pPr>
            <a:r>
              <a:rPr lang="nl-NL" sz="3200" b="1" i="1" dirty="0" smtClean="0"/>
              <a:t>tiental</a:t>
            </a:r>
            <a:r>
              <a:rPr lang="nl-NL" sz="3200" i="1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/>
              <a:t>+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b="1" dirty="0" smtClean="0">
                <a:solidFill>
                  <a:srgbClr val="FF0000"/>
                </a:solidFill>
              </a:rPr>
              <a:t>et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dirty="0" smtClean="0"/>
              <a:t>+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un</a:t>
            </a:r>
            <a:r>
              <a:rPr lang="nl-NL" sz="3200" dirty="0" smtClean="0">
                <a:solidFill>
                  <a:srgbClr val="FF0000"/>
                </a:solidFill>
              </a:rPr>
              <a:t> </a:t>
            </a:r>
            <a:endParaRPr lang="nl-NL" sz="3200" i="1" dirty="0" smtClean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b="0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ndertitel 4"/>
          <p:cNvSpPr txBox="1">
            <a:spLocks/>
          </p:cNvSpPr>
          <p:nvPr/>
        </p:nvSpPr>
        <p:spPr>
          <a:xfrm>
            <a:off x="683568" y="404664"/>
            <a:ext cx="7776864" cy="5832648"/>
          </a:xfrm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nl-NL" sz="3500" dirty="0" smtClean="0"/>
              <a:t>22</a:t>
            </a:r>
            <a:r>
              <a:rPr lang="nl-NL" sz="3500" dirty="0" smtClean="0"/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vingt-deux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23		</a:t>
            </a:r>
            <a:r>
              <a:rPr lang="nl-NL" sz="3500" dirty="0" err="1" smtClean="0">
                <a:solidFill>
                  <a:srgbClr val="FF0000"/>
                </a:solidFill>
              </a:rPr>
              <a:t>vingt-trois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32</a:t>
            </a:r>
            <a:r>
              <a:rPr lang="nl-NL" sz="3500" dirty="0" smtClean="0">
                <a:solidFill>
                  <a:srgbClr val="00B050"/>
                </a:solidFill>
              </a:rPr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trente-deux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34</a:t>
            </a:r>
            <a:r>
              <a:rPr lang="nl-NL" sz="3500" dirty="0" smtClean="0">
                <a:solidFill>
                  <a:srgbClr val="FF0000"/>
                </a:solidFill>
              </a:rPr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trente-quatre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42		</a:t>
            </a:r>
            <a:r>
              <a:rPr lang="nl-NL" sz="3500" dirty="0" err="1" smtClean="0">
                <a:solidFill>
                  <a:srgbClr val="FF0000"/>
                </a:solidFill>
              </a:rPr>
              <a:t>quarante</a:t>
            </a:r>
            <a:r>
              <a:rPr lang="nl-NL" sz="3500" dirty="0" err="1" smtClean="0">
                <a:solidFill>
                  <a:srgbClr val="FF0000"/>
                </a:solidFill>
              </a:rPr>
              <a:t>-deux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45</a:t>
            </a:r>
            <a:r>
              <a:rPr lang="nl-NL" sz="3500" dirty="0" smtClean="0">
                <a:solidFill>
                  <a:srgbClr val="FF0000"/>
                </a:solidFill>
              </a:rPr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quarante-cinq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52		</a:t>
            </a:r>
            <a:r>
              <a:rPr lang="nl-NL" sz="3500" dirty="0" err="1" smtClean="0">
                <a:solidFill>
                  <a:srgbClr val="FF0000"/>
                </a:solidFill>
              </a:rPr>
              <a:t>cinquante-deux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56</a:t>
            </a:r>
            <a:r>
              <a:rPr lang="nl-NL" sz="3500" dirty="0" smtClean="0">
                <a:solidFill>
                  <a:srgbClr val="FF0000"/>
                </a:solidFill>
              </a:rPr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cinquante-six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62		</a:t>
            </a:r>
            <a:r>
              <a:rPr lang="nl-NL" sz="3500" dirty="0" err="1" smtClean="0">
                <a:solidFill>
                  <a:srgbClr val="FF0000"/>
                </a:solidFill>
              </a:rPr>
              <a:t>soixante-deux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nl-NL" sz="3500" dirty="0" smtClean="0"/>
              <a:t>67</a:t>
            </a:r>
            <a:r>
              <a:rPr lang="nl-NL" sz="3500" dirty="0" smtClean="0">
                <a:solidFill>
                  <a:srgbClr val="FF0000"/>
                </a:solidFill>
              </a:rPr>
              <a:t>		</a:t>
            </a:r>
            <a:r>
              <a:rPr lang="nl-NL" sz="3500" dirty="0" err="1" smtClean="0">
                <a:solidFill>
                  <a:srgbClr val="FF0000"/>
                </a:solidFill>
              </a:rPr>
              <a:t>soixante-sept</a:t>
            </a:r>
            <a:endParaRPr lang="nl-NL" sz="35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nl-NL" sz="3500" dirty="0" smtClean="0"/>
          </a:p>
          <a:p>
            <a:pPr>
              <a:buNone/>
            </a:pPr>
            <a:r>
              <a:rPr lang="nl-NL" sz="3500" dirty="0" smtClean="0"/>
              <a:t>Dus: bij 22, 23, 34 </a:t>
            </a:r>
            <a:r>
              <a:rPr lang="nl-NL" sz="3500" dirty="0" err="1" smtClean="0"/>
              <a:t>enz</a:t>
            </a:r>
            <a:r>
              <a:rPr lang="nl-NL" sz="3500" dirty="0" smtClean="0"/>
              <a:t>… krijg je:</a:t>
            </a:r>
          </a:p>
          <a:p>
            <a:pPr>
              <a:buNone/>
            </a:pPr>
            <a:endParaRPr lang="nl-NL" sz="3500" dirty="0"/>
          </a:p>
          <a:p>
            <a:pPr>
              <a:buNone/>
            </a:pPr>
            <a:r>
              <a:rPr lang="nl-NL" sz="3500" b="1" i="1" dirty="0" smtClean="0"/>
              <a:t>tiental</a:t>
            </a:r>
            <a:r>
              <a:rPr lang="nl-NL" sz="3500" i="1" dirty="0" smtClean="0">
                <a:solidFill>
                  <a:srgbClr val="FF0000"/>
                </a:solidFill>
              </a:rPr>
              <a:t> </a:t>
            </a:r>
            <a:r>
              <a:rPr lang="nl-NL" sz="3500" b="1" i="1" dirty="0">
                <a:solidFill>
                  <a:srgbClr val="FF0000"/>
                </a:solidFill>
              </a:rPr>
              <a:t>-</a:t>
            </a:r>
            <a:r>
              <a:rPr lang="nl-NL" sz="3500" dirty="0" smtClean="0"/>
              <a:t> </a:t>
            </a:r>
            <a:r>
              <a:rPr lang="nl-NL" sz="3500" b="1" dirty="0" smtClean="0"/>
              <a:t>eenheid</a:t>
            </a:r>
            <a:endParaRPr kumimoji="0" lang="nl-NL" sz="35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Diavoorstelling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1</cp:revision>
  <dcterms:created xsi:type="dcterms:W3CDTF">2012-12-09T10:42:30Z</dcterms:created>
  <dcterms:modified xsi:type="dcterms:W3CDTF">2012-12-09T10:48:15Z</dcterms:modified>
</cp:coreProperties>
</file>